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72" r:id="rId5"/>
    <p:sldId id="259" r:id="rId6"/>
    <p:sldId id="261" r:id="rId7"/>
    <p:sldId id="262" r:id="rId8"/>
    <p:sldId id="263" r:id="rId9"/>
    <p:sldId id="264" r:id="rId10"/>
    <p:sldId id="273" r:id="rId11"/>
    <p:sldId id="274" r:id="rId12"/>
    <p:sldId id="267" r:id="rId13"/>
    <p:sldId id="281" r:id="rId14"/>
    <p:sldId id="280" r:id="rId15"/>
    <p:sldId id="279" r:id="rId16"/>
    <p:sldId id="284" r:id="rId17"/>
    <p:sldId id="270" r:id="rId18"/>
    <p:sldId id="278" r:id="rId19"/>
    <p:sldId id="269" r:id="rId20"/>
    <p:sldId id="266" r:id="rId21"/>
    <p:sldId id="276" r:id="rId22"/>
    <p:sldId id="277" r:id="rId23"/>
    <p:sldId id="282" r:id="rId24"/>
    <p:sldId id="283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bruiker" initials="G" lastIdx="3" clrIdx="0">
    <p:extLst>
      <p:ext uri="{19B8F6BF-5375-455C-9EA6-DF929625EA0E}">
        <p15:presenceInfo xmlns:p15="http://schemas.microsoft.com/office/powerpoint/2012/main" userId="Gebrui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86316" autoAdjust="0"/>
  </p:normalViewPr>
  <p:slideViewPr>
    <p:cSldViewPr snapToGrid="0">
      <p:cViewPr varScale="1">
        <p:scale>
          <a:sx n="88" d="100"/>
          <a:sy n="88" d="100"/>
        </p:scale>
        <p:origin x="91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1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27T15:34:57.31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17-07-27T15:35:13.226" idx="2">
    <p:pos x="153" y="146"/>
    <p:text/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28T15:04:18.476" idx="3">
    <p:pos x="17" y="10"/>
    <p:text/>
    <p:extLst mod="1"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833B1-39EF-4852-9E07-85100C5A893E}" type="datetimeFigureOut">
              <a:rPr lang="nl-NL" smtClean="0"/>
              <a:t>14-9-2017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C566F-CF50-4B23-97B8-EBAFF303C94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393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566F-CF50-4B23-97B8-EBAFF303C940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364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566F-CF50-4B23-97B8-EBAFF303C940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388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5910-7748-418F-A33F-2877532D969E}" type="datetimeFigureOut">
              <a:rPr lang="nl-NL" smtClean="0"/>
              <a:t>14-9-2017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DB2C-0BAC-42A1-906A-B479599F494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213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5910-7748-418F-A33F-2877532D969E}" type="datetimeFigureOut">
              <a:rPr lang="nl-NL" smtClean="0"/>
              <a:t>14-9-2017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DB2C-0BAC-42A1-906A-B479599F494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541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5910-7748-418F-A33F-2877532D969E}" type="datetimeFigureOut">
              <a:rPr lang="nl-NL" smtClean="0"/>
              <a:t>14-9-2017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DB2C-0BAC-42A1-906A-B479599F494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996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5910-7748-418F-A33F-2877532D969E}" type="datetimeFigureOut">
              <a:rPr lang="nl-NL" smtClean="0"/>
              <a:t>14-9-2017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DB2C-0BAC-42A1-906A-B479599F494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928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5910-7748-418F-A33F-2877532D969E}" type="datetimeFigureOut">
              <a:rPr lang="nl-NL" smtClean="0"/>
              <a:t>14-9-2017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DB2C-0BAC-42A1-906A-B479599F494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54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5910-7748-418F-A33F-2877532D969E}" type="datetimeFigureOut">
              <a:rPr lang="nl-NL" smtClean="0"/>
              <a:t>14-9-2017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DB2C-0BAC-42A1-906A-B479599F494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971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5910-7748-418F-A33F-2877532D969E}" type="datetimeFigureOut">
              <a:rPr lang="nl-NL" smtClean="0"/>
              <a:t>14-9-2017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DB2C-0BAC-42A1-906A-B479599F494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7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5910-7748-418F-A33F-2877532D969E}" type="datetimeFigureOut">
              <a:rPr lang="nl-NL" smtClean="0"/>
              <a:t>14-9-2017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DB2C-0BAC-42A1-906A-B479599F494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434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5910-7748-418F-A33F-2877532D969E}" type="datetimeFigureOut">
              <a:rPr lang="nl-NL" smtClean="0"/>
              <a:t>14-9-2017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DB2C-0BAC-42A1-906A-B479599F494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445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5910-7748-418F-A33F-2877532D969E}" type="datetimeFigureOut">
              <a:rPr lang="nl-NL" smtClean="0"/>
              <a:t>14-9-2017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DB2C-0BAC-42A1-906A-B479599F494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567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5910-7748-418F-A33F-2877532D969E}" type="datetimeFigureOut">
              <a:rPr lang="nl-NL" smtClean="0"/>
              <a:t>14-9-2017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DB2C-0BAC-42A1-906A-B479599F494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538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15910-7748-418F-A33F-2877532D969E}" type="datetimeFigureOut">
              <a:rPr lang="nl-NL" smtClean="0"/>
              <a:t>14-9-2017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3DB2C-0BAC-42A1-906A-B479599F494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298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39F67-DF2D-4B97-BB40-74FEE72F57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3200" b="1" dirty="0">
                <a:latin typeface="Arial Black" panose="020B0A04020102020204" pitchFamily="34" charset="0"/>
              </a:rPr>
              <a:t>FOTO REPORTAGE</a:t>
            </a:r>
            <a:br>
              <a:rPr lang="nl-NL" sz="3200" b="1" dirty="0">
                <a:latin typeface="Arial Black" panose="020B0A04020102020204" pitchFamily="34" charset="0"/>
              </a:rPr>
            </a:br>
            <a:r>
              <a:rPr lang="nl-NL" sz="3200" b="1" dirty="0">
                <a:latin typeface="Arial Black" panose="020B0A04020102020204" pitchFamily="34" charset="0"/>
              </a:rPr>
              <a:t>SECRETARIS DURK V/D GAAST:</a:t>
            </a:r>
            <a:br>
              <a:rPr lang="nl-NL" sz="3200" b="1" dirty="0">
                <a:latin typeface="Arial Black" panose="020B0A04020102020204" pitchFamily="34" charset="0"/>
              </a:rPr>
            </a:br>
            <a:r>
              <a:rPr lang="nl-NL" sz="3200" b="1" dirty="0">
                <a:latin typeface="Arial Black" panose="020B0A04020102020204" pitchFamily="34" charset="0"/>
              </a:rPr>
              <a:t>H.J.S.C. JAARVERSLAG           SEIZOEN 2016 - 2017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49CB7D-0DAB-44A3-B2AC-37F25E471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CF6E36-5F76-4068-AC2B-CBC4ACBBC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04" y="3489722"/>
            <a:ext cx="2726191" cy="272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9FF4-B614-48DE-ADE0-6BBAC1EC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“Topverkoper” snertbakjes (De Bakker) “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sutelt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b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januari 2017 in Gaastmeer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551F95-5CC0-4A3D-B39B-A5D477495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1839687"/>
            <a:ext cx="7750628" cy="4691742"/>
          </a:xfrm>
        </p:spPr>
      </p:pic>
    </p:spTree>
    <p:extLst>
      <p:ext uri="{BB962C8B-B14F-4D97-AF65-F5344CB8AC3E}">
        <p14:creationId xmlns:p14="http://schemas.microsoft.com/office/powerpoint/2010/main" val="237605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9E74E-A6AF-46CC-8686-9ADCD68F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Bespreking trainer Broer Wiebe,</a:t>
            </a:r>
            <a:b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H.J.S.C. 1 – Hielpen 1, </a:t>
            </a:r>
            <a:b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Box 1, 1 april 2017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76DA7AA-C976-4009-9085-BAA55019D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1887" y="366375"/>
            <a:ext cx="4884283" cy="7532916"/>
          </a:xfrm>
        </p:spPr>
      </p:pic>
    </p:spTree>
    <p:extLst>
      <p:ext uri="{BB962C8B-B14F-4D97-AF65-F5344CB8AC3E}">
        <p14:creationId xmlns:p14="http://schemas.microsoft.com/office/powerpoint/2010/main" val="906620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710B7-3FFA-40B8-96C6-4687A64F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Nieuwe foto DVD v.v. H.J.S.C. 70 jaar,</a:t>
            </a:r>
            <a:b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samengesteld door onze topper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Lineke Dijkstra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6D99770-E0AC-44A2-9D5F-901FE7401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1" y="1828799"/>
            <a:ext cx="4989689" cy="4380089"/>
          </a:xfrm>
        </p:spPr>
      </p:pic>
    </p:spTree>
    <p:extLst>
      <p:ext uri="{BB962C8B-B14F-4D97-AF65-F5344CB8AC3E}">
        <p14:creationId xmlns:p14="http://schemas.microsoft.com/office/powerpoint/2010/main" val="39235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4D834-86EB-498A-96EE-951896FDA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H.J.S.C. 70 jaar, 15 april 2017: </a:t>
            </a:r>
            <a:b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S.C. Heerenveen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voor onze jeugdspelers met Maarten de Jong (Mister Heerenveen)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B014B40-26D0-4C6D-9D88-9FD147A0D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198913"/>
            <a:ext cx="7720692" cy="4169229"/>
          </a:xfrm>
        </p:spPr>
      </p:pic>
    </p:spTree>
    <p:extLst>
      <p:ext uri="{BB962C8B-B14F-4D97-AF65-F5344CB8AC3E}">
        <p14:creationId xmlns:p14="http://schemas.microsoft.com/office/powerpoint/2010/main" val="1621944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7ED3E-AA32-42BC-A475-3860E5D7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april 2017: viering H.J.S.C. 70 jaar: </a:t>
            </a:r>
            <a:b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Ontvangst met oranjekoek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0F54CDD-36F7-4319-807E-64C7EEF3E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81" y="1690689"/>
            <a:ext cx="6926290" cy="4920343"/>
          </a:xfrm>
        </p:spPr>
      </p:pic>
    </p:spTree>
    <p:extLst>
      <p:ext uri="{BB962C8B-B14F-4D97-AF65-F5344CB8AC3E}">
        <p14:creationId xmlns:p14="http://schemas.microsoft.com/office/powerpoint/2010/main" val="152631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47F76-C388-4ED5-A45F-94BD9432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" y="397784"/>
            <a:ext cx="8965746" cy="1325563"/>
          </a:xfrm>
        </p:spPr>
        <p:txBody>
          <a:bodyPr>
            <a:norm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H.J.S.C. 70 jaar, 15 april 2017: </a:t>
            </a:r>
            <a:b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nieuwe H.J.S.C. vlag in de top gehesen door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Piet Nauta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onder toeziend oog van onze reünisten</a:t>
            </a:r>
            <a:endParaRPr lang="nl-N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49B7BED-FA8B-42D0-A3FA-6CD288112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1959428"/>
            <a:ext cx="7293429" cy="4713515"/>
          </a:xfrm>
        </p:spPr>
      </p:pic>
    </p:spTree>
    <p:extLst>
      <p:ext uri="{BB962C8B-B14F-4D97-AF65-F5344CB8AC3E}">
        <p14:creationId xmlns:p14="http://schemas.microsoft.com/office/powerpoint/2010/main" val="2797412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1CA95-8F32-488C-BAF6-35A66B23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Hommerts: Zaterdag 15 april 2017</a:t>
            </a:r>
            <a:b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Portret van de ongeveer 100 reünisten op de bordes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A4EC7CE-6E64-461D-9D26-1665FFF7D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2" y="1839687"/>
            <a:ext cx="8191498" cy="4680856"/>
          </a:xfrm>
        </p:spPr>
      </p:pic>
    </p:spTree>
    <p:extLst>
      <p:ext uri="{BB962C8B-B14F-4D97-AF65-F5344CB8AC3E}">
        <p14:creationId xmlns:p14="http://schemas.microsoft.com/office/powerpoint/2010/main" val="290004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245F2-B0D6-49C2-9AA4-8DDFE2BC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H.J.S.C. kampioensteam 2002 speelt met 2 – 2 gelijk tegen v.v. Oudega 2000 team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CC3E9EA-4CA1-4C7B-82A5-38604E513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2" y="2024222"/>
            <a:ext cx="7518456" cy="3941148"/>
          </a:xfrm>
        </p:spPr>
      </p:pic>
    </p:spTree>
    <p:extLst>
      <p:ext uri="{BB962C8B-B14F-4D97-AF65-F5344CB8AC3E}">
        <p14:creationId xmlns:p14="http://schemas.microsoft.com/office/powerpoint/2010/main" val="3394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54EAD-5649-4CE8-9B74-50AE4219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H.J.S.C. kampioenen van OHH JO11-1     (Siebolt, Niek, Johannes en Joran) maken                zaterdag 20 mei 2017 een rondrit op de “kar”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FEC8F76-74A6-4DD0-AA4F-20188024E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7015" y="1410245"/>
            <a:ext cx="4669969" cy="5426799"/>
          </a:xfrm>
        </p:spPr>
      </p:pic>
    </p:spTree>
    <p:extLst>
      <p:ext uri="{BB962C8B-B14F-4D97-AF65-F5344CB8AC3E}">
        <p14:creationId xmlns:p14="http://schemas.microsoft.com/office/powerpoint/2010/main" val="3441401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C3458-E3C3-47B3-A68F-9C254A44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H.J.S.C.-dagen: 26 en 27 mei 2017: </a:t>
            </a:r>
            <a:b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feesttent staat klaar!</a:t>
            </a:r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53A9DBCC-A2AB-42F9-BC4D-5AA71F6EE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5" y="1690689"/>
            <a:ext cx="7358742" cy="4753653"/>
          </a:xfrm>
        </p:spPr>
      </p:pic>
    </p:spTree>
    <p:extLst>
      <p:ext uri="{BB962C8B-B14F-4D97-AF65-F5344CB8AC3E}">
        <p14:creationId xmlns:p14="http://schemas.microsoft.com/office/powerpoint/2010/main" val="23055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FE294-CB9B-4E4F-9243-AE5A627E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>
                <a:latin typeface="Arial Black" panose="020B0A04020102020204" pitchFamily="34" charset="0"/>
              </a:rPr>
              <a:t>SPORTPARK “OAN IT FAR”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F7C7ED2-C314-4A64-BC83-A28902259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44" y="1478844"/>
            <a:ext cx="6592712" cy="4718756"/>
          </a:xfrm>
        </p:spPr>
      </p:pic>
    </p:spTree>
    <p:extLst>
      <p:ext uri="{BB962C8B-B14F-4D97-AF65-F5344CB8AC3E}">
        <p14:creationId xmlns:p14="http://schemas.microsoft.com/office/powerpoint/2010/main" val="28481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4C3A5-7B4F-4C7C-B781-7146313A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" y="288926"/>
            <a:ext cx="9135837" cy="1325563"/>
          </a:xfrm>
        </p:spPr>
        <p:txBody>
          <a:bodyPr>
            <a:noAutofit/>
          </a:bodyPr>
          <a:lstStyle/>
          <a:p>
            <a:pPr algn="ctr"/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Traditie: 45+/ 7x7 toernooi op de vrijdagavond:</a:t>
            </a:r>
            <a:b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H.J.S.C. 45+ verliest na een spannende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pengels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finale van Workum 45+</a:t>
            </a:r>
            <a:b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(Met Bart Bouma en “dispensatie” Broer Wiebe de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Ringh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B9ECBA0-CB51-4A93-A42C-C638B7106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77" y="1981200"/>
            <a:ext cx="6711846" cy="4365172"/>
          </a:xfrm>
        </p:spPr>
      </p:pic>
    </p:spTree>
    <p:extLst>
      <p:ext uri="{BB962C8B-B14F-4D97-AF65-F5344CB8AC3E}">
        <p14:creationId xmlns:p14="http://schemas.microsoft.com/office/powerpoint/2010/main" val="248658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3F1DA-A073-43D6-91A0-B4BD9E7D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7949293" cy="1325563"/>
          </a:xfrm>
        </p:spPr>
        <p:txBody>
          <a:bodyPr>
            <a:norm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H.J.S.C.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Senioren Speler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seizoen 2016  -2017:     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Bart van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Kalsbeek</a:t>
            </a:r>
            <a:endParaRPr lang="nl-N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F0ADE2A-5BBA-4BD6-8849-BD6F65D81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" y="1883229"/>
            <a:ext cx="7728857" cy="4637314"/>
          </a:xfrm>
        </p:spPr>
      </p:pic>
    </p:spTree>
    <p:extLst>
      <p:ext uri="{BB962C8B-B14F-4D97-AF65-F5344CB8AC3E}">
        <p14:creationId xmlns:p14="http://schemas.microsoft.com/office/powerpoint/2010/main" val="4106619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7BDF3-315B-4565-9043-8967C41B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H.J.S.C.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Jeugd Talent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seizoen 2016 – 2017:</a:t>
            </a:r>
            <a:b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A-junior: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Jetze Wiersma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F051B33-1873-4AEB-B81A-396B62BC5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" y="1970314"/>
            <a:ext cx="7097485" cy="4430486"/>
          </a:xfrm>
        </p:spPr>
      </p:pic>
    </p:spTree>
    <p:extLst>
      <p:ext uri="{BB962C8B-B14F-4D97-AF65-F5344CB8AC3E}">
        <p14:creationId xmlns:p14="http://schemas.microsoft.com/office/powerpoint/2010/main" val="3094014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B6529-E68C-428C-973B-DC3D6F4C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Onze ‘’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warbere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’’ H.J.S.C. “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fjildmannen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kunnen het hoofd- en trainingsveld door aanschaf van</a:t>
            </a:r>
            <a:b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slangen in 1x laten besproeien!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E75691A-A250-49C4-9DDF-E2CD012DF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1894114"/>
            <a:ext cx="7064828" cy="4691743"/>
          </a:xfrm>
        </p:spPr>
      </p:pic>
    </p:spTree>
    <p:extLst>
      <p:ext uri="{BB962C8B-B14F-4D97-AF65-F5344CB8AC3E}">
        <p14:creationId xmlns:p14="http://schemas.microsoft.com/office/powerpoint/2010/main" val="2219934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86B8B-EEF5-458E-8780-747746BB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‘’Woeste Willem’’ is voor de 20</a:t>
            </a:r>
            <a:r>
              <a:rPr lang="nl-NL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keer achter elkaar naar Boer Piet op Terschelling geweest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8DDD9F6-EFD7-4315-A43C-6C0AD9B4B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262743"/>
            <a:ext cx="4680857" cy="5399314"/>
          </a:xfrm>
        </p:spPr>
      </p:pic>
    </p:spTree>
    <p:extLst>
      <p:ext uri="{BB962C8B-B14F-4D97-AF65-F5344CB8AC3E}">
        <p14:creationId xmlns:p14="http://schemas.microsoft.com/office/powerpoint/2010/main" val="3564922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BBDBE-4AFE-4666-812B-06355DB7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62" y="267155"/>
            <a:ext cx="9310007" cy="1325563"/>
          </a:xfrm>
        </p:spPr>
        <p:txBody>
          <a:bodyPr>
            <a:noAutofit/>
          </a:bodyPr>
          <a:lstStyle/>
          <a:p>
            <a:pPr algn="ctr"/>
            <a:r>
              <a:rPr lang="nl-NL" sz="5200" dirty="0">
                <a:latin typeface="Arial Black" panose="020B0A04020102020204" pitchFamily="34" charset="0"/>
              </a:rPr>
              <a:t>“H.J.S.C. zit in ons hart</a:t>
            </a:r>
            <a:r>
              <a:rPr lang="nl-NL" sz="5400" dirty="0">
                <a:latin typeface="Arial Black" panose="020B0A04020102020204" pitchFamily="34" charset="0"/>
              </a:rPr>
              <a:t>”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6891B52-ABA9-4DED-9F0E-9A3B41940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14" y="1875745"/>
            <a:ext cx="6738257" cy="4786311"/>
          </a:xfrm>
        </p:spPr>
      </p:pic>
    </p:spTree>
    <p:extLst>
      <p:ext uri="{BB962C8B-B14F-4D97-AF65-F5344CB8AC3E}">
        <p14:creationId xmlns:p14="http://schemas.microsoft.com/office/powerpoint/2010/main" val="31475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FC772-FE8E-4B87-BC12-5754AC9D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 nieuwe H.J.S.C. scorebord</a:t>
            </a:r>
            <a:b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‘zonder reclame met score plankjes’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421E669-1C5F-4241-B69E-AC5A61CA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1" y="1569155"/>
            <a:ext cx="6966857" cy="4962274"/>
          </a:xfrm>
        </p:spPr>
      </p:pic>
    </p:spTree>
    <p:extLst>
      <p:ext uri="{BB962C8B-B14F-4D97-AF65-F5344CB8AC3E}">
        <p14:creationId xmlns:p14="http://schemas.microsoft.com/office/powerpoint/2010/main" val="20697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160C5-D9DB-42B2-8455-7340D4FC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Hoofdsponsor v.v. H.J.S.C. 2014 - 2018: </a:t>
            </a:r>
            <a:b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“Wiersma tandheelkunde Heeg/ Wommels”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0266573-7327-43D1-8E1B-EF1E310BC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937657"/>
            <a:ext cx="7786006" cy="4691743"/>
          </a:xfrm>
        </p:spPr>
      </p:pic>
    </p:spTree>
    <p:extLst>
      <p:ext uri="{BB962C8B-B14F-4D97-AF65-F5344CB8AC3E}">
        <p14:creationId xmlns:p14="http://schemas.microsoft.com/office/powerpoint/2010/main" val="51325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6F287-EA0A-4D84-B82C-1CF66162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007" y="201840"/>
            <a:ext cx="9310007" cy="1235075"/>
          </a:xfrm>
        </p:spPr>
        <p:txBody>
          <a:bodyPr>
            <a:normAutofit/>
          </a:bodyPr>
          <a:lstStyle/>
          <a:p>
            <a:pPr algn="ctr"/>
            <a:r>
              <a:rPr lang="nl-NL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Pupil van de Week: Floorke de Boer, 1 oktober 2016 met hoofdtrainer Broer Wiebe de Ringh en </a:t>
            </a:r>
            <a:br>
              <a:rPr lang="nl-NL" sz="27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700">
                <a:latin typeface="Times New Roman" panose="02020603050405020304" pitchFamily="18" charset="0"/>
                <a:cs typeface="Times New Roman" panose="02020603050405020304" pitchFamily="18" charset="0"/>
              </a:rPr>
              <a:t>assistent-coach </a:t>
            </a:r>
            <a:r>
              <a:rPr lang="nl-NL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Sjoerd Tigchelaar jr.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7978797-B752-4C4C-A349-907684A9D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1690688"/>
            <a:ext cx="7109581" cy="4982255"/>
          </a:xfrm>
        </p:spPr>
      </p:pic>
    </p:spTree>
    <p:extLst>
      <p:ext uri="{BB962C8B-B14F-4D97-AF65-F5344CB8AC3E}">
        <p14:creationId xmlns:p14="http://schemas.microsoft.com/office/powerpoint/2010/main" val="18513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B9E5B-16F6-4968-9560-E33098C5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8946" y="130704"/>
            <a:ext cx="9701893" cy="1325563"/>
          </a:xfrm>
        </p:spPr>
        <p:txBody>
          <a:bodyPr>
            <a:normAutofit/>
          </a:bodyPr>
          <a:lstStyle/>
          <a:p>
            <a:pPr algn="ctr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“Kabouter trainen” met trainers Sjoerd Boonstra en Anne Venema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79C531D-BADB-49C9-BFD6-CBD3D2D76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456267"/>
            <a:ext cx="7886700" cy="5118704"/>
          </a:xfrm>
        </p:spPr>
      </p:pic>
    </p:spTree>
    <p:extLst>
      <p:ext uri="{BB962C8B-B14F-4D97-AF65-F5344CB8AC3E}">
        <p14:creationId xmlns:p14="http://schemas.microsoft.com/office/powerpoint/2010/main" val="12956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267DC-8ABF-447F-A152-1344003C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Keepertrainer Hendrik J. Feenstra uit Sneek met jeugdkeepers </a:t>
            </a:r>
            <a:b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Lars van der Veer, Ruben Schakel en Harmen Hertzer de Jong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9937878-EFCA-4DBA-BE50-CC80DEA45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1690689"/>
            <a:ext cx="7502933" cy="4873397"/>
          </a:xfrm>
        </p:spPr>
      </p:pic>
    </p:spTree>
    <p:extLst>
      <p:ext uri="{BB962C8B-B14F-4D97-AF65-F5344CB8AC3E}">
        <p14:creationId xmlns:p14="http://schemas.microsoft.com/office/powerpoint/2010/main" val="325819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9394F-0C1B-4D1A-B34B-F8150D25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4" y="326572"/>
            <a:ext cx="7862206" cy="1364118"/>
          </a:xfrm>
        </p:spPr>
        <p:txBody>
          <a:bodyPr>
            <a:norm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Zaalvoetbal kampioen op het toernooi in Woudsend (14-1-2017): Team AJAX wint door middel van  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shoot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outs van Team BARCELONA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DA731DC-E4A1-47D5-BA21-6A2B04DE4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10" y="1690689"/>
            <a:ext cx="7363733" cy="4868155"/>
          </a:xfrm>
        </p:spPr>
      </p:pic>
    </p:spTree>
    <p:extLst>
      <p:ext uri="{BB962C8B-B14F-4D97-AF65-F5344CB8AC3E}">
        <p14:creationId xmlns:p14="http://schemas.microsoft.com/office/powerpoint/2010/main" val="38466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3C9A3-D408-4CEA-83FE-D07C0054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“Speler van het jaar 2016”: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Willem Dijkstra</a:t>
            </a:r>
            <a:b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 supporters zijn op”,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volgens de voorzitter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B47A62D-C7F7-4EEF-ABCC-178B8A6FE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839686"/>
            <a:ext cx="7392292" cy="4506685"/>
          </a:xfrm>
        </p:spPr>
      </p:pic>
    </p:spTree>
    <p:extLst>
      <p:ext uri="{BB962C8B-B14F-4D97-AF65-F5344CB8AC3E}">
        <p14:creationId xmlns:p14="http://schemas.microsoft.com/office/powerpoint/2010/main" val="354545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365</Words>
  <Application>Microsoft Office PowerPoint</Application>
  <PresentationFormat>Diavoorstelling (4:3)</PresentationFormat>
  <Paragraphs>27</Paragraphs>
  <Slides>25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Times New Roman</vt:lpstr>
      <vt:lpstr>Kantoorthema</vt:lpstr>
      <vt:lpstr>FOTO REPORTAGE SECRETARIS DURK V/D GAAST: H.J.S.C. JAARVERSLAG           SEIZOEN 2016 - 2017</vt:lpstr>
      <vt:lpstr>SPORTPARK “OAN IT FAR”</vt:lpstr>
      <vt:lpstr>Het nieuwe H.J.S.C. scorebord ‘zonder reclame met score plankjes’</vt:lpstr>
      <vt:lpstr>Hoofdsponsor v.v. H.J.S.C. 2014 - 2018:  “Wiersma tandheelkunde Heeg/ Wommels”</vt:lpstr>
      <vt:lpstr>Pupil van de Week: Floorke de Boer, 1 oktober 2016 met hoofdtrainer Broer Wiebe de Ringh en  assistent-coach Sjoerd Tigchelaar jr.</vt:lpstr>
      <vt:lpstr>Start “Kabouter trainen” met trainers Sjoerd Boonstra en Anne Venema</vt:lpstr>
      <vt:lpstr>Keepertrainer Hendrik J. Feenstra uit Sneek met jeugdkeepers  Lars van der Veer, Ruben Schakel en Harmen Hertzer de Jong</vt:lpstr>
      <vt:lpstr>Zaalvoetbal kampioen op het toernooi in Woudsend (14-1-2017): Team AJAX wint door middel van   shoot outs van Team BARCELONA</vt:lpstr>
      <vt:lpstr>“Speler van het jaar 2016”: Willem Dijkstra “De supporters zijn op”, volgens de voorzitter</vt:lpstr>
      <vt:lpstr>“Topverkoper” snertbakjes (De Bakker) “sutelt”  21 januari 2017 in Gaastmeer</vt:lpstr>
      <vt:lpstr>Bespreking trainer Broer Wiebe, H.J.S.C. 1 – Hielpen 1,  Box 1, 1 april 2017</vt:lpstr>
      <vt:lpstr>Nieuwe foto DVD v.v. H.J.S.C. 70 jaar, samengesteld door onze topper Lineke Dijkstra</vt:lpstr>
      <vt:lpstr>H.J.S.C. 70 jaar, 15 april 2017:  S.C. Heerenveen Clinic voor onze jeugdspelers met Maarten de Jong (Mister Heerenveen)</vt:lpstr>
      <vt:lpstr>15 april 2017: viering H.J.S.C. 70 jaar:  Ontvangst met oranjekoek</vt:lpstr>
      <vt:lpstr>H.J.S.C. 70 jaar, 15 april 2017:  De nieuwe H.J.S.C. vlag in de top gehesen door Piet Nauta, onder toeziend oog van onze reünisten</vt:lpstr>
      <vt:lpstr>Hommerts: Zaterdag 15 april 2017 Portret van de ongeveer 100 reünisten op de bordes</vt:lpstr>
      <vt:lpstr>H.J.S.C. kampioensteam 2002 speelt met 2 – 2 gelijk tegen v.v. Oudega 2000 team</vt:lpstr>
      <vt:lpstr>De H.J.S.C. kampioenen van OHH JO11-1     (Siebolt, Niek, Johannes en Joran) maken                zaterdag 20 mei 2017 een rondrit op de “kar”</vt:lpstr>
      <vt:lpstr>H.J.S.C.-dagen: 26 en 27 mei 2017:  De feesttent staat klaar!</vt:lpstr>
      <vt:lpstr>Traditie: 45+/ 7x7 toernooi op de vrijdagavond: H.J.S.C. 45+ verliest na een spannende pengels finale van Workum 45+ (Met Bart Bouma en “dispensatie” Broer Wiebe de Ringh)</vt:lpstr>
      <vt:lpstr>H.J.S.C. Senioren Speler seizoen 2016  -2017:      Bart van Kalsbeek</vt:lpstr>
      <vt:lpstr>H.J.S.C. Jeugd Talent seizoen 2016 – 2017: A-junior: Jetze Wiersma</vt:lpstr>
      <vt:lpstr>Onze ‘’warbere’’ H.J.S.C. “fjildmannen” kunnen het hoofd- en trainingsveld door aanschaf van extra slangen in 1x laten besproeien!</vt:lpstr>
      <vt:lpstr>‘’Woeste Willem’’ is voor de 20e keer achter elkaar naar Boer Piet op Terschelling geweest</vt:lpstr>
      <vt:lpstr>“H.J.S.C. zit in ons hart”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41</cp:revision>
  <dcterms:created xsi:type="dcterms:W3CDTF">2017-07-27T13:19:28Z</dcterms:created>
  <dcterms:modified xsi:type="dcterms:W3CDTF">2017-09-14T12:16:44Z</dcterms:modified>
</cp:coreProperties>
</file>